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70" r:id="rId5"/>
    <p:sldId id="260" r:id="rId6"/>
    <p:sldId id="261" r:id="rId7"/>
    <p:sldId id="262" r:id="rId8"/>
    <p:sldId id="263" r:id="rId9"/>
    <p:sldId id="264" r:id="rId10"/>
    <p:sldId id="265" r:id="rId11"/>
    <p:sldId id="271" r:id="rId12"/>
    <p:sldId id="266" r:id="rId13"/>
    <p:sldId id="272" r:id="rId14"/>
    <p:sldId id="267" r:id="rId15"/>
    <p:sldId id="273" r:id="rId16"/>
    <p:sldId id="268" r:id="rId17"/>
    <p:sldId id="274" r:id="rId18"/>
    <p:sldId id="269" r:id="rId19"/>
    <p:sldId id="275" r:id="rId20"/>
    <p:sldId id="278" r:id="rId21"/>
    <p:sldId id="276" r:id="rId22"/>
    <p:sldId id="277" r:id="rId2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53" d="100"/>
          <a:sy n="53" d="100"/>
        </p:scale>
        <p:origin x="703" y="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7C4E84-6973-4643-9451-B98AC2E2A3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A19BA75-B594-4C33-A76C-EB1C988E8E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67845B9-EA3E-4A9B-89AC-505699B10E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68D9B3-EBB9-4149-B08B-D90333B8EE85}" type="datetimeFigureOut">
              <a:rPr lang="zh-CN" altLang="en-US" smtClean="0"/>
              <a:t>2021/12/31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A8AD9EA-DB9D-4D78-B1A0-16E17AC130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069E195-B93C-47E8-9900-7F89B6A10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A46FB-07FB-4255-97D1-E15BEA4B73D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41857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F45048-0A21-4FA1-B4E4-F33C49C18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343A7FB-297D-421A-BCC4-7F6B118F48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12A9A35-CC1D-4D2F-BE4D-FB4DDB9912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68D9B3-EBB9-4149-B08B-D90333B8EE85}" type="datetimeFigureOut">
              <a:rPr lang="zh-CN" altLang="en-US" smtClean="0"/>
              <a:t>2021/12/31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6152817-C2C2-4443-AEFD-919496D19A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7DAAF9C-4638-425B-8C70-D45704906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A46FB-07FB-4255-97D1-E15BEA4B73D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58195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79234722-EC40-42F2-B96A-F169D1FCF28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4EA84D4-017C-4FEC-9D34-F7BD31CE89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EA960D3-69B2-4390-AE94-73FED60238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68D9B3-EBB9-4149-B08B-D90333B8EE85}" type="datetimeFigureOut">
              <a:rPr lang="zh-CN" altLang="en-US" smtClean="0"/>
              <a:t>2021/12/31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755E20D-5D3E-45C5-9C9B-35D3064A3A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41AB0BE-9CB1-4687-9D97-1873B8B2E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A46FB-07FB-4255-97D1-E15BEA4B73D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24443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8FFF15-86FE-4781-AEDE-6FCE44973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46FF70C-F1D5-4B19-A756-6A8999C217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1F95678-6FE4-42DB-A060-D1342E609B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68D9B3-EBB9-4149-B08B-D90333B8EE85}" type="datetimeFigureOut">
              <a:rPr lang="zh-CN" altLang="en-US" smtClean="0"/>
              <a:t>2021/12/31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8EF9DE2-5F2F-4AA2-832B-0C801CDAA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B3AC7EB-3B96-4681-8B74-535D8B651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A46FB-07FB-4255-97D1-E15BEA4B73D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16344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913FB6-D25A-41D2-B1D7-EE500D4AB4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9BA27FE-8961-492F-8F76-67DD5AF3A3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B67E4C3-188C-441D-84D1-85290B5E5E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68D9B3-EBB9-4149-B08B-D90333B8EE85}" type="datetimeFigureOut">
              <a:rPr lang="zh-CN" altLang="en-US" smtClean="0"/>
              <a:t>2021/12/31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6A66A58-0C1B-437A-AA2D-4B263E4F34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74B3862-7F1F-46C8-BB36-ADE3BEA1C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A46FB-07FB-4255-97D1-E15BEA4B73D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88063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27FC8B-06AF-45F4-BAA2-0978725C8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43FC3FB-A358-4193-B9A4-77F1530CCD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BA0E68C-2338-4B17-BB88-9A3E2AE632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5CFE320-77A7-4899-BFDE-F048DC32DC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68D9B3-EBB9-4149-B08B-D90333B8EE85}" type="datetimeFigureOut">
              <a:rPr lang="zh-CN" altLang="en-US" smtClean="0"/>
              <a:t>2021/12/31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465650C-2B80-4620-914C-2FBF090BDE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627CF00-306D-4D1E-8465-043FD4AE16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A46FB-07FB-4255-97D1-E15BEA4B73D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55003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56B6B7-87DD-41B0-9910-55E3FF1AF2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8D3615D-58E9-4D21-A09D-B3EAC48984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8DCB7FE-C1A7-4450-9834-9C380E6C4B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5C17AA6-45B7-4FD4-8CEC-CD266100056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7F4B8075-FB4A-4C34-BB79-1CEB8B31D8B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52E70907-6645-4C32-B61C-1B14513DD0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68D9B3-EBB9-4149-B08B-D90333B8EE85}" type="datetimeFigureOut">
              <a:rPr lang="zh-CN" altLang="en-US" smtClean="0"/>
              <a:t>2021/12/31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272FE6B6-B8DD-4B8A-97BC-71B66FB69C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B4FBCBC3-E024-4341-9F26-891638B4AD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A46FB-07FB-4255-97D1-E15BEA4B73D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62682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8BCD7D3-F664-49C3-8822-A1FC19DA3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1E5A647-EC48-40ED-AF7E-33AFB80DA5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68D9B3-EBB9-4149-B08B-D90333B8EE85}" type="datetimeFigureOut">
              <a:rPr lang="zh-CN" altLang="en-US" smtClean="0"/>
              <a:t>2021/12/31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AC710CA-1D38-4302-94E6-6A8F31B0E9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0006F1F-594E-4F38-8588-CCC865319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A46FB-07FB-4255-97D1-E15BEA4B73D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924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2D4F1A6-4D36-4433-8F24-7822387AC3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68D9B3-EBB9-4149-B08B-D90333B8EE85}" type="datetimeFigureOut">
              <a:rPr lang="zh-CN" altLang="en-US" smtClean="0"/>
              <a:t>2021/12/31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07843732-ED19-41D8-9C2A-EF7CDDFF37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7133B9A-E7B0-44FB-A4ED-6DCB161AE8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A46FB-07FB-4255-97D1-E15BEA4B73D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79947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3066BC-B8CE-4386-8664-A62C3CF36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0CC255E-CA4E-4C2B-94F5-E4833E54C6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F0DC224-1DB1-4D60-A44B-2BBEDAFCF0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DD52D40-DBFC-4D97-BCA9-5CF8085F1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68D9B3-EBB9-4149-B08B-D90333B8EE85}" type="datetimeFigureOut">
              <a:rPr lang="zh-CN" altLang="en-US" smtClean="0"/>
              <a:t>2021/12/31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3FB1819-A6D3-4D94-BA98-6FC07A9D0D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4B49457-3B9D-4AE9-98B0-3CCE98D1C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A46FB-07FB-4255-97D1-E15BEA4B73D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75081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84434B-1075-45A4-983C-3B49BA890A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3255E6DC-8D98-424F-9C48-8A1665EF33D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7F8292D-65C6-4138-8446-B289BEE267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3043ED2-1553-4CCD-9815-6FB3973950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68D9B3-EBB9-4149-B08B-D90333B8EE85}" type="datetimeFigureOut">
              <a:rPr lang="zh-CN" altLang="en-US" smtClean="0"/>
              <a:t>2021/12/31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C2C9306-C03F-4190-BD3F-8945A8EC42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BBACA8A-ABD3-4DE0-8DB8-6309E5BC2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A46FB-07FB-4255-97D1-E15BEA4B73D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18066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FEECDE85-2575-465F-9D1A-F716448ACD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C6FD4B6-E742-4C4D-8637-B766CEF3F0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C8E8669-A6D5-491F-89F5-CD3BFC9624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68D9B3-EBB9-4149-B08B-D90333B8EE85}" type="datetimeFigureOut">
              <a:rPr lang="zh-CN" altLang="en-US" smtClean="0"/>
              <a:t>2021/12/31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84A10FF-75D2-474D-9CD3-9A4021B59A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B044686-5BBE-40D9-890E-34DE6B3FDB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2A46FB-07FB-4255-97D1-E15BEA4B73D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48627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C5A3FC-9519-40DD-90F2-93B653FDAA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-182452"/>
            <a:ext cx="9144000" cy="2387600"/>
          </a:xfrm>
        </p:spPr>
        <p:txBody>
          <a:bodyPr>
            <a:normAutofit/>
          </a:bodyPr>
          <a:lstStyle/>
          <a:p>
            <a:r>
              <a:rPr lang="zh-CN" altLang="en-US" sz="4800" b="1" dirty="0">
                <a:solidFill>
                  <a:srgbClr val="FF0000"/>
                </a:solidFill>
              </a:rPr>
              <a:t>概率统计习题课（三）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6DDD880-F440-4529-8F24-85A22CD344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564350"/>
            <a:ext cx="9144000" cy="1655762"/>
          </a:xfrm>
        </p:spPr>
        <p:txBody>
          <a:bodyPr>
            <a:normAutofit/>
          </a:bodyPr>
          <a:lstStyle/>
          <a:p>
            <a:r>
              <a:rPr lang="en-US" altLang="zh-CN" sz="3600" b="1" dirty="0">
                <a:solidFill>
                  <a:srgbClr val="FF0000"/>
                </a:solidFill>
              </a:rPr>
              <a:t>2020.1</a:t>
            </a:r>
            <a:r>
              <a:rPr lang="zh-CN" altLang="en-US" sz="3600" b="1" dirty="0">
                <a:solidFill>
                  <a:srgbClr val="FF0000"/>
                </a:solidFill>
              </a:rPr>
              <a:t>考试题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FD190C4-E1C5-4087-9A16-F3B36DA754BA}"/>
              </a:ext>
            </a:extLst>
          </p:cNvPr>
          <p:cNvSpPr txBox="1"/>
          <p:nvPr/>
        </p:nvSpPr>
        <p:spPr>
          <a:xfrm>
            <a:off x="4770638" y="4993240"/>
            <a:ext cx="16815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3200" b="1" dirty="0"/>
              <a:t>2021.12</a:t>
            </a:r>
            <a:endParaRPr lang="zh-CN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28106961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8BD91DC-2232-4E1B-B09B-68084B8ACE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418" y="0"/>
            <a:ext cx="10202238" cy="2876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0705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537C616-4A2A-49E0-B5FB-E17597F1A2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757" y="154112"/>
            <a:ext cx="9637160" cy="366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4853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0B09B83-1970-4881-A8DA-9D4E373C24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854" y="0"/>
            <a:ext cx="9678256" cy="3000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7592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4F9906F-F4CE-4581-896E-D7A6A7607D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611" y="133565"/>
            <a:ext cx="9795448" cy="3184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9671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E39A092-9CB0-494A-99F2-6642AA5586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434" y="154112"/>
            <a:ext cx="8620018" cy="1849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7872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D0422EB-5978-4064-99AF-DEA11A204E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433" y="256854"/>
            <a:ext cx="10304980" cy="5476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1360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48CAFBD-36C4-43E4-BB3F-2C82B84DCC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402" y="184935"/>
            <a:ext cx="10839235" cy="1972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7756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A7CB0915-9458-4018-B133-C98DCF3CF1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611" y="287678"/>
            <a:ext cx="9626886" cy="5856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570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37422D8-556D-4BEB-8186-645D186944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661" y="-154112"/>
            <a:ext cx="8507002" cy="2856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9135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7B83A5C-FADB-4580-B7D6-5577AE98DF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870" y="1"/>
            <a:ext cx="9852917" cy="4479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5859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156AAA8-64D0-401D-8FC0-D9A764C28A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643" y="359597"/>
            <a:ext cx="10075615" cy="175688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BD1355FE-A41A-4AF2-9B59-EC42A11168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563" y="3428999"/>
            <a:ext cx="9832368" cy="2386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9076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8A919CE-E3F8-4EF9-9EB6-6D755FFC5D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321" y="0"/>
            <a:ext cx="9039693" cy="4325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2992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B210E1F-DED7-4D66-955C-6683357676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255" y="359596"/>
            <a:ext cx="9596063" cy="5106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0590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A7C7929C-DE76-41D9-92F6-878536CBC0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773" y="71919"/>
            <a:ext cx="9770724" cy="5876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2473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34AAC54-C24A-4FC4-B9BF-A5F586E86E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966" y="1"/>
            <a:ext cx="10438544" cy="220894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37F50F2-6490-406C-ABA8-9F7DFAE6CE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483" y="3441548"/>
            <a:ext cx="10800103" cy="2332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7939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2855F48-9994-4DFA-AE99-5F93AB59AB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724" y="246581"/>
            <a:ext cx="9627727" cy="1417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8083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660037F-2FD0-4513-965E-96ED55EBC8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693" y="164387"/>
            <a:ext cx="10610336" cy="169523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7161E59-27D3-400E-A6A0-2920F5AEA1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693" y="2989779"/>
            <a:ext cx="10304979" cy="2008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6786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C733D11-03F3-4E89-86F5-D8BDCBCFFC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063" y="113017"/>
            <a:ext cx="10828961" cy="271237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DBA1246-4F10-4C6E-B7FF-A13A7ED207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353" y="4119937"/>
            <a:ext cx="10109771" cy="1561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1657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23E46CF-5225-46C3-BF4F-5864C484A7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951" y="0"/>
            <a:ext cx="10972800" cy="2280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9507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FD8FBD1-DD8E-4954-A43A-87774A1592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9061" y="472611"/>
            <a:ext cx="8465905" cy="3616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6441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BD6C4E9-B82F-4B56-BBEC-758359D1D3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562" y="102743"/>
            <a:ext cx="9051532" cy="4417886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91C3F6E1-3510-4A82-8A8C-14CE0CCB8A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516" y="5301465"/>
            <a:ext cx="10613204" cy="1202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5521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</Words>
  <Application>Microsoft Office PowerPoint</Application>
  <PresentationFormat>宽屏</PresentationFormat>
  <Paragraphs>3</Paragraphs>
  <Slides>22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26" baseType="lpstr">
      <vt:lpstr>等线</vt:lpstr>
      <vt:lpstr>等线 Light</vt:lpstr>
      <vt:lpstr>Arial</vt:lpstr>
      <vt:lpstr>Office 主题​​</vt:lpstr>
      <vt:lpstr>概率统计习题课（三）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概率统计习题课（三）</dc:title>
  <dc:creator>mei</dc:creator>
  <cp:lastModifiedBy>mei</cp:lastModifiedBy>
  <cp:revision>8</cp:revision>
  <dcterms:created xsi:type="dcterms:W3CDTF">2021-12-25T07:49:50Z</dcterms:created>
  <dcterms:modified xsi:type="dcterms:W3CDTF">2021-12-31T02:21:09Z</dcterms:modified>
</cp:coreProperties>
</file>